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26049C3-0723-45D6-8E06-AB0052EA3B7F}" type="datetimeFigureOut">
              <a:rPr lang="tr-TR" smtClean="0"/>
              <a:pPr/>
              <a:t>18.11.2013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731E740-F1D2-4571-8781-567547CAC2B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eytintanesi.com/index.php/hamur-isleri/eriste-yapimi-ye-28-geleneksel-kis-hazirliklar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           </a:t>
            </a:r>
            <a:r>
              <a:rPr lang="tr-TR" dirty="0" smtClean="0">
                <a:latin typeface="Hand writing Mutlu" pitchFamily="2" charset="0"/>
              </a:rPr>
              <a:t>Kış Hazırlıkları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                                                  </a:t>
            </a:r>
            <a:r>
              <a:rPr lang="tr-TR" dirty="0" smtClean="0">
                <a:latin typeface="Hand writing Mutlu" pitchFamily="2" charset="0"/>
              </a:rPr>
              <a:t>Barış</a:t>
            </a:r>
            <a:r>
              <a:rPr lang="tr-TR" dirty="0" smtClean="0"/>
              <a:t>   </a:t>
            </a:r>
            <a:r>
              <a:rPr lang="tr-TR" dirty="0" smtClean="0">
                <a:latin typeface="Hand writing Mutlu" pitchFamily="2" charset="0"/>
              </a:rPr>
              <a:t>Uncu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Beni izlediğiniz için teşekkürler</a:t>
            </a: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4/A</a:t>
            </a: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229</a:t>
            </a: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Barış Uncu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 Kış Hazırlıkları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Kış Hazırlıklarında: Atkı, </a:t>
            </a:r>
            <a:r>
              <a:rPr lang="tr-TR" dirty="0" smtClean="0">
                <a:latin typeface="Hand writing Mutlu" pitchFamily="2" charset="0"/>
              </a:rPr>
              <a:t>kazak, eldiven gibi malzemeler kullanılır.</a:t>
            </a: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Çocukların vazgeçemeyeceği bir oyun olan kar topu savaşı güzel bir oyundur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 Kar Topu </a:t>
            </a:r>
            <a:r>
              <a:rPr lang="tr-TR" dirty="0" smtClean="0">
                <a:latin typeface="Hand writing Mutlu" pitchFamily="2" charset="0"/>
              </a:rPr>
              <a:t>S</a:t>
            </a:r>
            <a:r>
              <a:rPr lang="tr-TR" dirty="0" smtClean="0">
                <a:latin typeface="Hand writing Mutlu" pitchFamily="2" charset="0"/>
              </a:rPr>
              <a:t>avaşı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Kar topu savaşında, çocuklar yerden aldıkları karı top haline getirerek birbirlerine can yakmayacak bir şekilde atarlar, bu oyuna kar topu savaşı denir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   Kar Topu </a:t>
            </a:r>
            <a:r>
              <a:rPr lang="tr-TR" dirty="0" smtClean="0">
                <a:latin typeface="Hand writing Mutlu" pitchFamily="2" charset="0"/>
              </a:rPr>
              <a:t>S</a:t>
            </a:r>
            <a:r>
              <a:rPr lang="tr-TR" dirty="0" smtClean="0">
                <a:latin typeface="Hand writing Mutlu" pitchFamily="2" charset="0"/>
              </a:rPr>
              <a:t>avaşı</a:t>
            </a:r>
            <a:endParaRPr lang="tr-TR" dirty="0">
              <a:latin typeface="Hand writing Mutlu" pitchFamily="2" charset="0"/>
            </a:endParaRPr>
          </a:p>
        </p:txBody>
      </p:sp>
      <p:pic>
        <p:nvPicPr>
          <p:cNvPr id="4" name="3 İçerik Yer Tutucusu" descr="133364-abd-kar--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628800"/>
            <a:ext cx="6667500" cy="44386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   Kış Hazırlıkları</a:t>
            </a:r>
            <a:endParaRPr lang="tr-TR" dirty="0">
              <a:latin typeface="Hand writing Mutlu" pitchFamily="2" charset="0"/>
            </a:endParaRPr>
          </a:p>
        </p:txBody>
      </p:sp>
      <p:pic>
        <p:nvPicPr>
          <p:cNvPr id="4" name="3 İçerik Yer Tutucusu" descr="2012erkekatkiberemodas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1466850"/>
            <a:ext cx="5472607" cy="47625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  Kış Hazırlıkları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Kışın genellikle yollar tuzlanır</a:t>
            </a:r>
          </a:p>
          <a:p>
            <a:r>
              <a:rPr lang="tr-TR" dirty="0" smtClean="0">
                <a:latin typeface="Hand writing Mutlu" pitchFamily="2" charset="0"/>
              </a:rPr>
              <a:t>Çok sık bir şekilde mont, eldiven vb. şeyler giyilir</a:t>
            </a:r>
          </a:p>
          <a:p>
            <a:endParaRPr lang="tr-TR" dirty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Doğal gaz istasyonlarından doğal gaz alarak kışın yakacağımız zamana hazır ederiz</a:t>
            </a:r>
            <a:endParaRPr lang="tr-TR" dirty="0" smtClean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   Kış Hazırlıkları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</a:rPr>
              <a:t>Annelerimiz kış yemekleri hazırlar</a:t>
            </a: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Kış Yemekleri:Konserve yemekler yapılır, kışlık turşu yapılır ve kışlık sebzeler alınır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Hand writing Mutlu" pitchFamily="2" charset="0"/>
              </a:rPr>
              <a:t>   </a:t>
            </a:r>
            <a:br>
              <a:rPr lang="tr-TR" dirty="0" smtClean="0">
                <a:latin typeface="Hand writing Mutlu" pitchFamily="2" charset="0"/>
              </a:rPr>
            </a:br>
            <a:r>
              <a:rPr lang="tr-TR" dirty="0" smtClean="0">
                <a:latin typeface="Hand writing Mutlu" pitchFamily="2" charset="0"/>
              </a:rPr>
              <a:t>  Konserve Yemekler</a:t>
            </a:r>
            <a:endParaRPr lang="tr-TR" dirty="0">
              <a:latin typeface="Hand writing Mutlu" pitchFamily="2" charset="0"/>
            </a:endParaRPr>
          </a:p>
        </p:txBody>
      </p:sp>
      <p:pic>
        <p:nvPicPr>
          <p:cNvPr id="4" name="3 İçerik Yer Tutucusu" descr="e6.thumbna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988840"/>
            <a:ext cx="3619500" cy="2714625"/>
          </a:xfrm>
        </p:spPr>
      </p:pic>
      <p:pic>
        <p:nvPicPr>
          <p:cNvPr id="5" name="4 Resim" descr="SAM_256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916832"/>
            <a:ext cx="3888432" cy="291581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</a:t>
            </a:r>
            <a:r>
              <a:rPr lang="tr-TR" dirty="0" smtClean="0">
                <a:latin typeface="Hand writing Mutlu" pitchFamily="2" charset="0"/>
              </a:rPr>
              <a:t>Kaynakça</a:t>
            </a:r>
            <a:endParaRPr lang="tr-TR" dirty="0">
              <a:latin typeface="Hand writing Mutlu" pitchFamily="2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Hand writing Mutlu" pitchFamily="2" charset="0"/>
                <a:hlinkClick r:id="rId2"/>
              </a:rPr>
              <a:t>http://</a:t>
            </a:r>
            <a:r>
              <a:rPr lang="tr-TR" dirty="0" smtClean="0">
                <a:latin typeface="Hand writing Mutlu" pitchFamily="2" charset="0"/>
                <a:hlinkClick r:id="rId2"/>
              </a:rPr>
              <a:t>www.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zeytintanesi</a:t>
            </a:r>
            <a:r>
              <a:rPr lang="tr-TR" dirty="0" smtClean="0">
                <a:latin typeface="Hand writing Mutlu" pitchFamily="2" charset="0"/>
                <a:hlinkClick r:id="rId2"/>
              </a:rPr>
              <a:t>.com/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index</a:t>
            </a:r>
            <a:r>
              <a:rPr lang="tr-TR" dirty="0" smtClean="0">
                <a:latin typeface="Hand writing Mutlu" pitchFamily="2" charset="0"/>
                <a:hlinkClick r:id="rId2"/>
              </a:rPr>
              <a:t>.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php</a:t>
            </a:r>
            <a:r>
              <a:rPr lang="tr-TR" dirty="0" smtClean="0">
                <a:latin typeface="Hand writing Mutlu" pitchFamily="2" charset="0"/>
                <a:hlinkClick r:id="rId2"/>
              </a:rPr>
              <a:t>/hamur-isleri/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eriste</a:t>
            </a:r>
            <a:r>
              <a:rPr lang="tr-TR" dirty="0" smtClean="0">
                <a:latin typeface="Hand writing Mutlu" pitchFamily="2" charset="0"/>
                <a:hlinkClick r:id="rId2"/>
              </a:rPr>
              <a:t>-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yapimi</a:t>
            </a:r>
            <a:r>
              <a:rPr lang="tr-TR" dirty="0" smtClean="0">
                <a:latin typeface="Hand writing Mutlu" pitchFamily="2" charset="0"/>
                <a:hlinkClick r:id="rId2"/>
              </a:rPr>
              <a:t>-ye-28-geleneksel-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kis</a:t>
            </a:r>
            <a:r>
              <a:rPr lang="tr-TR" dirty="0" smtClean="0">
                <a:latin typeface="Hand writing Mutlu" pitchFamily="2" charset="0"/>
                <a:hlinkClick r:id="rId2"/>
              </a:rPr>
              <a:t>-</a:t>
            </a:r>
            <a:r>
              <a:rPr lang="tr-TR" dirty="0" err="1" smtClean="0">
                <a:latin typeface="Hand writing Mutlu" pitchFamily="2" charset="0"/>
                <a:hlinkClick r:id="rId2"/>
              </a:rPr>
              <a:t>hazirliklari</a:t>
            </a:r>
            <a:r>
              <a:rPr lang="tr-TR" dirty="0" smtClean="0">
                <a:latin typeface="Hand writing Mutlu" pitchFamily="2" charset="0"/>
                <a:hlinkClick r:id="rId2"/>
              </a:rPr>
              <a:t>/</a:t>
            </a:r>
            <a:endParaRPr lang="tr-TR" dirty="0" smtClean="0">
              <a:latin typeface="Hand writing Mutlu" pitchFamily="2" charset="0"/>
            </a:endParaRPr>
          </a:p>
          <a:p>
            <a:endParaRPr lang="tr-TR" dirty="0" smtClean="0">
              <a:latin typeface="Hand writing Mutlu" pitchFamily="2" charset="0"/>
            </a:endParaRPr>
          </a:p>
          <a:p>
            <a:endParaRPr lang="tr-TR" dirty="0" smtClean="0">
              <a:latin typeface="Hand writing Mutlu" pitchFamily="2" charset="0"/>
            </a:endParaRPr>
          </a:p>
          <a:p>
            <a:r>
              <a:rPr lang="tr-TR" dirty="0" smtClean="0">
                <a:latin typeface="Hand writing Mutlu" pitchFamily="2" charset="0"/>
              </a:rPr>
              <a:t>http://www.</a:t>
            </a:r>
            <a:r>
              <a:rPr lang="tr-TR" dirty="0" err="1" smtClean="0">
                <a:latin typeface="Hand writing Mutlu" pitchFamily="2" charset="0"/>
              </a:rPr>
              <a:t>mutfakpenceresi</a:t>
            </a:r>
            <a:r>
              <a:rPr lang="tr-TR" dirty="0" smtClean="0">
                <a:latin typeface="Hand writing Mutlu" pitchFamily="2" charset="0"/>
              </a:rPr>
              <a:t>.com/2011/09/</a:t>
            </a:r>
            <a:r>
              <a:rPr lang="tr-TR" dirty="0" err="1" smtClean="0">
                <a:latin typeface="Hand writing Mutlu" pitchFamily="2" charset="0"/>
              </a:rPr>
              <a:t>kis</a:t>
            </a:r>
            <a:r>
              <a:rPr lang="tr-TR" dirty="0" smtClean="0">
                <a:latin typeface="Hand writing Mutlu" pitchFamily="2" charset="0"/>
              </a:rPr>
              <a:t>-</a:t>
            </a:r>
            <a:r>
              <a:rPr lang="tr-TR" dirty="0" err="1" smtClean="0">
                <a:latin typeface="Hand writing Mutlu" pitchFamily="2" charset="0"/>
              </a:rPr>
              <a:t>hazirliklari</a:t>
            </a:r>
            <a:r>
              <a:rPr lang="tr-TR" dirty="0" smtClean="0">
                <a:latin typeface="Hand writing Mutlu" pitchFamily="2" charset="0"/>
              </a:rPr>
              <a:t>-9-konserve-koz-biber-sosu/</a:t>
            </a:r>
            <a:endParaRPr lang="tr-TR" dirty="0">
              <a:latin typeface="Hand writing Mutlu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77</TotalTime>
  <Words>135</Words>
  <Application>Microsoft Office PowerPoint</Application>
  <PresentationFormat>Ekran Gösterisi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            Kış Hazırlıkları</vt:lpstr>
      <vt:lpstr>    Kış Hazırlıkları</vt:lpstr>
      <vt:lpstr>    Kar Topu Savaşı</vt:lpstr>
      <vt:lpstr>      Kar Topu Savaşı</vt:lpstr>
      <vt:lpstr>      Kış Hazırlıkları</vt:lpstr>
      <vt:lpstr>     Kış Hazırlıkları</vt:lpstr>
      <vt:lpstr>   Kış Hazırlıkları</vt:lpstr>
      <vt:lpstr>      Konserve Yemekler</vt:lpstr>
      <vt:lpstr>        Kaynakça</vt:lpstr>
      <vt:lpstr>Slayt 10</vt:lpstr>
    </vt:vector>
  </TitlesOfParts>
  <Company>rocco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Kış Hazırlıkları</dc:title>
  <dc:creator>beyaz</dc:creator>
  <cp:lastModifiedBy>beyaz</cp:lastModifiedBy>
  <cp:revision>9</cp:revision>
  <dcterms:created xsi:type="dcterms:W3CDTF">2013-11-15T10:18:59Z</dcterms:created>
  <dcterms:modified xsi:type="dcterms:W3CDTF">2013-11-18T10:29:21Z</dcterms:modified>
</cp:coreProperties>
</file>